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77" r:id="rId5"/>
    <p:sldId id="266" r:id="rId6"/>
    <p:sldId id="261" r:id="rId7"/>
    <p:sldId id="274" r:id="rId8"/>
    <p:sldId id="262" r:id="rId9"/>
    <p:sldId id="263" r:id="rId10"/>
    <p:sldId id="264" r:id="rId11"/>
    <p:sldId id="265" r:id="rId12"/>
    <p:sldId id="267" r:id="rId13"/>
    <p:sldId id="268" r:id="rId14"/>
    <p:sldId id="271" r:id="rId15"/>
    <p:sldId id="269" r:id="rId16"/>
    <p:sldId id="272" r:id="rId17"/>
    <p:sldId id="275" r:id="rId18"/>
    <p:sldId id="278" r:id="rId19"/>
    <p:sldId id="279" r:id="rId20"/>
    <p:sldId id="28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Tour" initials="AT" lastIdx="1" clrIdx="0">
    <p:extLst>
      <p:ext uri="{19B8F6BF-5375-455C-9EA6-DF929625EA0E}">
        <p15:presenceInfo xmlns:p15="http://schemas.microsoft.com/office/powerpoint/2012/main" userId="Alex Tou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0" autoAdjust="0"/>
  </p:normalViewPr>
  <p:slideViewPr>
    <p:cSldViewPr snapToGrid="0">
      <p:cViewPr varScale="1">
        <p:scale>
          <a:sx n="69" d="100"/>
          <a:sy n="69" d="100"/>
        </p:scale>
        <p:origin x="882" y="60"/>
      </p:cViewPr>
      <p:guideLst/>
    </p:cSldViewPr>
  </p:slideViewPr>
  <p:outlineViewPr>
    <p:cViewPr>
      <p:scale>
        <a:sx n="33" d="100"/>
        <a:sy n="33" d="100"/>
      </p:scale>
      <p:origin x="0" y="-56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g>
</file>

<file path=ppt/media/image10.tmp>
</file>

<file path=ppt/media/image11.tmp>
</file>

<file path=ppt/media/image12.tmp>
</file>

<file path=ppt/media/image13.tmp>
</file>

<file path=ppt/media/image14.tmp>
</file>

<file path=ppt/media/image15.tmp>
</file>

<file path=ppt/media/image16.tmp>
</file>

<file path=ppt/media/image17.png>
</file>

<file path=ppt/media/image18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7FB5B2-1685-4F74-8BD3-25D6C4A904F9}" type="datetimeFigureOut">
              <a:rPr lang="fr-FR" smtClean="0"/>
              <a:t>21/01/2019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584FF-379C-41EB-9CB3-E26AE609903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6886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4584FF-379C-41EB-9CB3-E26AE609903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6824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mp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E269F3-9453-4AD0-8458-38929E30DA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Slideshow</a:t>
            </a:r>
            <a:r>
              <a:rPr lang="fr-FR" dirty="0"/>
              <a:t> projet 3 da python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C2BDDA4-09D6-4AB6-9131-510F851DB7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2D </a:t>
            </a:r>
            <a:r>
              <a:rPr lang="fr-FR" dirty="0" err="1"/>
              <a:t>game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python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pygame</a:t>
            </a:r>
            <a:r>
              <a:rPr lang="fr-FR" dirty="0"/>
              <a:t> </a:t>
            </a:r>
            <a:r>
              <a:rPr lang="fr-FR" dirty="0" err="1"/>
              <a:t>library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7444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641F0B-0390-4812-9377-61E6CABEC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GOAL: ITEMS MUST BE ONLY ON PATH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326CC66-607D-43BA-881C-D6CA63489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191" y="2019550"/>
            <a:ext cx="4151352" cy="626328"/>
          </a:xfrm>
        </p:spPr>
        <p:txBody>
          <a:bodyPr>
            <a:normAutofit/>
          </a:bodyPr>
          <a:lstStyle/>
          <a:p>
            <a:r>
              <a:rPr lang="fr-FR" sz="1400" dirty="0" err="1"/>
              <a:t>imported</a:t>
            </a:r>
            <a:r>
              <a:rPr lang="fr-FR" sz="1400" dirty="0"/>
              <a:t> </a:t>
            </a:r>
            <a:r>
              <a:rPr lang="fr-FR" sz="1400" dirty="0" err="1"/>
              <a:t>Random</a:t>
            </a:r>
            <a:r>
              <a:rPr lang="fr-FR" sz="1400" dirty="0"/>
              <a:t> </a:t>
            </a:r>
            <a:r>
              <a:rPr lang="fr-FR" sz="1400" dirty="0" err="1"/>
              <a:t>library</a:t>
            </a:r>
            <a:r>
              <a:rPr lang="fr-FR" sz="1400" dirty="0"/>
              <a:t> and </a:t>
            </a:r>
            <a:r>
              <a:rPr lang="fr-FR" sz="1400" dirty="0" err="1"/>
              <a:t>function</a:t>
            </a:r>
            <a:r>
              <a:rPr lang="fr-FR" sz="1400" dirty="0"/>
              <a:t> </a:t>
            </a:r>
            <a:r>
              <a:rPr lang="fr-FR" sz="1400" dirty="0" err="1"/>
              <a:t>shuffle</a:t>
            </a:r>
            <a:r>
              <a:rPr lang="fr-FR" sz="1400" dirty="0"/>
              <a:t> </a:t>
            </a:r>
            <a:r>
              <a:rPr lang="fr-FR" sz="1400" dirty="0" err="1"/>
              <a:t>created</a:t>
            </a:r>
            <a:endParaRPr lang="fr-FR" sz="1400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44B0791-466B-4A7F-8C0A-2089A990B0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2362" y="2023004"/>
            <a:ext cx="4229971" cy="622874"/>
          </a:xfrm>
        </p:spPr>
        <p:txBody>
          <a:bodyPr>
            <a:normAutofit/>
          </a:bodyPr>
          <a:lstStyle/>
          <a:p>
            <a:r>
              <a:rPr lang="fr-FR" sz="1400" dirty="0"/>
              <a:t>the </a:t>
            </a:r>
            <a:r>
              <a:rPr lang="fr-FR" sz="1400" dirty="0" err="1"/>
              <a:t>function</a:t>
            </a:r>
            <a:r>
              <a:rPr lang="fr-FR" sz="1400" dirty="0"/>
              <a:t> </a:t>
            </a:r>
            <a:r>
              <a:rPr lang="fr-FR" sz="1400" dirty="0" err="1"/>
              <a:t>works</a:t>
            </a:r>
            <a:r>
              <a:rPr lang="fr-FR" sz="1400" dirty="0"/>
              <a:t>: items are </a:t>
            </a:r>
            <a:r>
              <a:rPr lang="fr-FR" sz="1400" dirty="0" err="1"/>
              <a:t>never</a:t>
            </a:r>
            <a:r>
              <a:rPr lang="fr-FR" sz="1400" dirty="0"/>
              <a:t> on bricks and </a:t>
            </a:r>
            <a:r>
              <a:rPr lang="fr-FR" sz="1400" dirty="0" err="1"/>
              <a:t>never</a:t>
            </a:r>
            <a:r>
              <a:rPr lang="fr-FR" sz="1400" dirty="0"/>
              <a:t> </a:t>
            </a:r>
            <a:r>
              <a:rPr lang="fr-FR" sz="1400" dirty="0" err="1"/>
              <a:t>superimpose</a:t>
            </a:r>
            <a:endParaRPr lang="fr-FR" sz="14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587323-0C49-4707-A2A3-BA2587EB88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47191" y="2889735"/>
            <a:ext cx="4269497" cy="2644775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1F623CEB-5E3A-4810-96EA-5F714C392D5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11913" y="2889734"/>
            <a:ext cx="4645025" cy="2644775"/>
          </a:xfrm>
        </p:spPr>
      </p:pic>
    </p:spTree>
    <p:extLst>
      <p:ext uri="{BB962C8B-B14F-4D97-AF65-F5344CB8AC3E}">
        <p14:creationId xmlns:p14="http://schemas.microsoft.com/office/powerpoint/2010/main" val="2326636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87B242-EAF1-4B6C-AE8C-30424CEF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Macgyver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moves on </a:t>
            </a:r>
            <a:r>
              <a:rPr lang="fr-FR" dirty="0" err="1"/>
              <a:t>path</a:t>
            </a:r>
            <a:r>
              <a:rPr lang="fr-FR" dirty="0"/>
              <a:t> and can </a:t>
            </a:r>
            <a:r>
              <a:rPr lang="fr-FR" dirty="0" err="1"/>
              <a:t>take</a:t>
            </a:r>
            <a:r>
              <a:rPr lang="fr-FR" dirty="0"/>
              <a:t> item off maze and </a:t>
            </a:r>
            <a:r>
              <a:rPr lang="fr-FR" dirty="0" err="1"/>
              <a:t>increment</a:t>
            </a:r>
            <a:r>
              <a:rPr lang="fr-FR" dirty="0"/>
              <a:t> </a:t>
            </a:r>
            <a:r>
              <a:rPr lang="fr-FR" dirty="0" err="1"/>
              <a:t>counter</a:t>
            </a:r>
            <a:endParaRPr lang="fr-FR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2EF359F-787D-472F-A063-E8B7B06754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47800" y="2120086"/>
            <a:ext cx="4645025" cy="3230603"/>
          </a:xfrm>
        </p:spPr>
      </p:pic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16C261EE-40E4-488E-B1C6-2C746BEFB2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13500" y="2120087"/>
            <a:ext cx="4645025" cy="3230602"/>
          </a:xfrm>
        </p:spPr>
      </p:pic>
    </p:spTree>
    <p:extLst>
      <p:ext uri="{BB962C8B-B14F-4D97-AF65-F5344CB8AC3E}">
        <p14:creationId xmlns:p14="http://schemas.microsoft.com/office/powerpoint/2010/main" val="150160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A7BA42-7963-46BA-BB77-415406580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victory</a:t>
            </a:r>
            <a:endParaRPr lang="fr-FR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127DDD0A-4F6D-49EE-975D-08426D37DD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3041" y="798513"/>
            <a:ext cx="4414343" cy="4659312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EC7186D-7301-4E90-B38D-926EBA757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 err="1"/>
              <a:t>Collect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all, go to the </a:t>
            </a:r>
            <a:r>
              <a:rPr lang="fr-FR" dirty="0" err="1"/>
              <a:t>guardian</a:t>
            </a:r>
            <a:r>
              <a:rPr lang="fr-FR" dirty="0"/>
              <a:t> position and </a:t>
            </a:r>
            <a:r>
              <a:rPr lang="fr-FR" dirty="0" err="1"/>
              <a:t>win</a:t>
            </a:r>
            <a:r>
              <a:rPr lang="fr-F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1672686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845665-B3C7-498A-A9E8-EB602B3AD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Other</a:t>
            </a:r>
            <a:r>
              <a:rPr lang="fr-FR" dirty="0"/>
              <a:t> case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C24DCCA-8DF4-4F10-B581-A28066465CB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If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</a:t>
            </a:r>
            <a:r>
              <a:rPr lang="fr-FR" dirty="0" err="1"/>
              <a:t>three</a:t>
            </a:r>
            <a:r>
              <a:rPr lang="fr-FR" dirty="0"/>
              <a:t> items are </a:t>
            </a:r>
            <a:r>
              <a:rPr lang="fr-FR" dirty="0" err="1"/>
              <a:t>collected</a:t>
            </a:r>
            <a:r>
              <a:rPr lang="fr-FR" dirty="0"/>
              <a:t>,</a:t>
            </a:r>
          </a:p>
          <a:p>
            <a:r>
              <a:rPr lang="fr-FR" dirty="0"/>
              <a:t>You LOSE.</a:t>
            </a:r>
          </a:p>
          <a:p>
            <a:r>
              <a:rPr lang="fr-FR" dirty="0"/>
              <a:t>In </a:t>
            </a:r>
            <a:r>
              <a:rPr lang="fr-FR" dirty="0" err="1"/>
              <a:t>both</a:t>
            </a:r>
            <a:r>
              <a:rPr lang="fr-FR" dirty="0"/>
              <a:t> case,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either</a:t>
            </a:r>
            <a:r>
              <a:rPr lang="fr-FR" dirty="0"/>
              <a:t> restart and </a:t>
            </a:r>
            <a:r>
              <a:rPr lang="fr-FR" dirty="0" err="1"/>
              <a:t>be</a:t>
            </a:r>
            <a:r>
              <a:rPr lang="fr-FR" dirty="0"/>
              <a:t> back to the instructions screen or </a:t>
            </a:r>
            <a:r>
              <a:rPr lang="fr-FR" dirty="0" err="1"/>
              <a:t>leave</a:t>
            </a:r>
            <a:r>
              <a:rPr lang="fr-FR" dirty="0"/>
              <a:t> the </a:t>
            </a:r>
            <a:r>
              <a:rPr lang="fr-FR" dirty="0" err="1"/>
              <a:t>game</a:t>
            </a:r>
            <a:r>
              <a:rPr lang="fr-FR" dirty="0"/>
              <a:t>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3CD2379-5646-48F9-AD82-89CAD13F2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43488" y="798973"/>
            <a:ext cx="6013450" cy="4654699"/>
          </a:xfrm>
        </p:spPr>
      </p:pic>
    </p:spTree>
    <p:extLst>
      <p:ext uri="{BB962C8B-B14F-4D97-AF65-F5344CB8AC3E}">
        <p14:creationId xmlns:p14="http://schemas.microsoft.com/office/powerpoint/2010/main" val="415769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14639E57-7C0C-4C63-93C7-4BE25B63CD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9787" y="961705"/>
            <a:ext cx="7815531" cy="48093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434370-6BD4-4E1D-9CF8-F1E8AFA954A8}"/>
              </a:ext>
            </a:extLst>
          </p:cNvPr>
          <p:cNvSpPr txBox="1"/>
          <p:nvPr/>
        </p:nvSpPr>
        <p:spPr>
          <a:xfrm>
            <a:off x="1656271" y="258792"/>
            <a:ext cx="7815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IN GAME SESSION</a:t>
            </a:r>
          </a:p>
        </p:txBody>
      </p:sp>
    </p:spTree>
    <p:extLst>
      <p:ext uri="{BB962C8B-B14F-4D97-AF65-F5344CB8AC3E}">
        <p14:creationId xmlns:p14="http://schemas.microsoft.com/office/powerpoint/2010/main" val="1577341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B8C04-5A6C-4E85-9AF3-05336F2F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Python Code </a:t>
            </a:r>
            <a:r>
              <a:rPr lang="fr-FR" dirty="0" err="1"/>
              <a:t>according</a:t>
            </a:r>
            <a:r>
              <a:rPr lang="fr-FR" dirty="0"/>
              <a:t> to the style guide pep 8</a:t>
            </a:r>
          </a:p>
        </p:txBody>
      </p:sp>
      <p:pic>
        <p:nvPicPr>
          <p:cNvPr id="6" name="Picture Placeholder 5" descr="MINGW64:/c/Users/Alex Tour/Macgyver">
            <a:extLst>
              <a:ext uri="{FF2B5EF4-FFF2-40B4-BE49-F238E27FC236}">
                <a16:creationId xmlns:a16="http://schemas.microsoft.com/office/drawing/2014/main" id="{668624E3-166D-4FA6-AD33-FEC0D0966A0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092" r="887"/>
          <a:stretch/>
        </p:blipFill>
        <p:spPr>
          <a:xfrm>
            <a:off x="7900744" y="957533"/>
            <a:ext cx="3253210" cy="419220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215259-DFEB-4240-8F8C-514802D82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Use of the software PYLINT to check source code </a:t>
            </a:r>
            <a:r>
              <a:rPr lang="fr-FR" dirty="0" err="1"/>
              <a:t>based</a:t>
            </a:r>
            <a:r>
              <a:rPr lang="fr-FR" dirty="0"/>
              <a:t> on PEP 8 recommandation. </a:t>
            </a:r>
            <a:r>
              <a:rPr lang="fr-FR" dirty="0" err="1"/>
              <a:t>Some</a:t>
            </a:r>
            <a:r>
              <a:rPr lang="fr-FR" dirty="0"/>
              <a:t> recommandations are </a:t>
            </a:r>
            <a:r>
              <a:rPr lang="fr-FR" dirty="0" err="1"/>
              <a:t>ignored</a:t>
            </a:r>
            <a:r>
              <a:rPr lang="fr-FR" dirty="0"/>
              <a:t>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make</a:t>
            </a:r>
            <a:r>
              <a:rPr lang="fr-FR" dirty="0"/>
              <a:t> the code more </a:t>
            </a:r>
            <a:r>
              <a:rPr lang="fr-FR" dirty="0" err="1"/>
              <a:t>readable</a:t>
            </a:r>
            <a:r>
              <a:rPr lang="fr-FR" dirty="0"/>
              <a:t>.(.</a:t>
            </a:r>
            <a:r>
              <a:rPr lang="fr-FR" dirty="0" err="1"/>
              <a:t>pylintrc</a:t>
            </a:r>
            <a:r>
              <a:rPr lang="fr-F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96760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3AFCC-2CC3-4CC8-80A9-C2A0DE709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to </a:t>
            </a:r>
            <a:r>
              <a:rPr lang="fr-FR" dirty="0" err="1"/>
              <a:t>enhance</a:t>
            </a:r>
            <a:r>
              <a:rPr lang="fr-FR" dirty="0"/>
              <a:t> the </a:t>
            </a:r>
            <a:r>
              <a:rPr lang="fr-FR" dirty="0" err="1"/>
              <a:t>game</a:t>
            </a:r>
            <a:r>
              <a:rPr lang="fr-FR" dirty="0"/>
              <a:t>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AB6AD-EC70-4998-A289-4E0FF0984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Improving</a:t>
            </a:r>
            <a:r>
              <a:rPr lang="fr-FR" dirty="0"/>
              <a:t> the </a:t>
            </a:r>
            <a:r>
              <a:rPr lang="fr-FR" dirty="0" err="1"/>
              <a:t>graphics</a:t>
            </a:r>
            <a:r>
              <a:rPr lang="fr-FR" dirty="0"/>
              <a:t> </a:t>
            </a:r>
            <a:r>
              <a:rPr lang="fr-FR" dirty="0" err="1"/>
              <a:t>such</a:t>
            </a:r>
            <a:r>
              <a:rPr lang="fr-FR" dirty="0"/>
              <a:t> as putting </a:t>
            </a:r>
            <a:r>
              <a:rPr lang="fr-FR" dirty="0" err="1"/>
              <a:t>better</a:t>
            </a:r>
            <a:r>
              <a:rPr lang="fr-FR" dirty="0"/>
              <a:t> </a:t>
            </a:r>
            <a:r>
              <a:rPr lang="fr-FR" dirty="0" err="1"/>
              <a:t>icons</a:t>
            </a:r>
            <a:r>
              <a:rPr lang="fr-FR" dirty="0"/>
              <a:t> of items and </a:t>
            </a:r>
            <a:r>
              <a:rPr lang="fr-FR" dirty="0" err="1"/>
              <a:t>characters</a:t>
            </a:r>
            <a:r>
              <a:rPr lang="fr-FR" dirty="0"/>
              <a:t>.</a:t>
            </a:r>
          </a:p>
          <a:p>
            <a:r>
              <a:rPr lang="fr-FR" dirty="0" err="1"/>
              <a:t>Adding</a:t>
            </a:r>
            <a:r>
              <a:rPr lang="fr-FR" dirty="0"/>
              <a:t> </a:t>
            </a:r>
            <a:r>
              <a:rPr lang="fr-FR" dirty="0" err="1"/>
              <a:t>moving</a:t>
            </a:r>
            <a:r>
              <a:rPr lang="fr-FR" dirty="0"/>
              <a:t> ennemies</a:t>
            </a:r>
          </a:p>
          <a:p>
            <a:r>
              <a:rPr lang="fr-FR" dirty="0" err="1"/>
              <a:t>Adding</a:t>
            </a:r>
            <a:r>
              <a:rPr lang="fr-FR" dirty="0"/>
              <a:t> </a:t>
            </a:r>
            <a:r>
              <a:rPr lang="fr-FR" dirty="0" err="1"/>
              <a:t>features</a:t>
            </a:r>
            <a:r>
              <a:rPr lang="fr-FR" dirty="0"/>
              <a:t> </a:t>
            </a:r>
            <a:r>
              <a:rPr lang="fr-FR" dirty="0" err="1"/>
              <a:t>such</a:t>
            </a:r>
            <a:r>
              <a:rPr lang="fr-FR" dirty="0"/>
              <a:t> as </a:t>
            </a:r>
            <a:r>
              <a:rPr lang="fr-FR" dirty="0" err="1"/>
              <a:t>hitting</a:t>
            </a:r>
            <a:r>
              <a:rPr lang="fr-FR" dirty="0"/>
              <a:t> ennemies and </a:t>
            </a:r>
            <a:r>
              <a:rPr lang="fr-FR" dirty="0" err="1"/>
              <a:t>killing</a:t>
            </a:r>
            <a:r>
              <a:rPr lang="fr-FR" dirty="0"/>
              <a:t> </a:t>
            </a:r>
            <a:r>
              <a:rPr lang="fr-FR" dirty="0" err="1"/>
              <a:t>them</a:t>
            </a:r>
            <a:endParaRPr lang="fr-FR" dirty="0"/>
          </a:p>
          <a:p>
            <a:r>
              <a:rPr lang="fr-FR" dirty="0" err="1"/>
              <a:t>Create</a:t>
            </a:r>
            <a:r>
              <a:rPr lang="fr-FR" dirty="0"/>
              <a:t> 2 </a:t>
            </a:r>
            <a:r>
              <a:rPr lang="fr-FR" dirty="0" err="1"/>
              <a:t>levels</a:t>
            </a:r>
            <a:r>
              <a:rPr lang="fr-FR" dirty="0"/>
              <a:t> of </a:t>
            </a:r>
            <a:r>
              <a:rPr lang="fr-FR" dirty="0" err="1"/>
              <a:t>difficulty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6482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31026-6DAA-4D5C-ACB8-EF4A7FA2E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Difficulties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6737A-D540-4A95-8385-8D3D48C70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Installation of python and </a:t>
            </a:r>
            <a:r>
              <a:rPr lang="fr-FR" dirty="0" err="1"/>
              <a:t>pygame</a:t>
            </a:r>
            <a:r>
              <a:rPr lang="fr-FR" dirty="0"/>
              <a:t> </a:t>
            </a:r>
          </a:p>
          <a:p>
            <a:r>
              <a:rPr lang="fr-FR" dirty="0" err="1"/>
              <a:t>Understanding</a:t>
            </a:r>
            <a:r>
              <a:rPr lang="fr-FR" dirty="0"/>
              <a:t> of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an </a:t>
            </a:r>
            <a:r>
              <a:rPr lang="fr-FR" dirty="0" err="1"/>
              <a:t>object-oriented</a:t>
            </a:r>
            <a:r>
              <a:rPr lang="fr-FR" dirty="0"/>
              <a:t> program</a:t>
            </a:r>
          </a:p>
          <a:p>
            <a:r>
              <a:rPr lang="fr-FR" dirty="0" err="1"/>
              <a:t>Pygame</a:t>
            </a:r>
            <a:r>
              <a:rPr lang="fr-FR" dirty="0"/>
              <a:t> </a:t>
            </a:r>
            <a:r>
              <a:rPr lang="fr-FR" dirty="0" err="1"/>
              <a:t>functions</a:t>
            </a:r>
            <a:endParaRPr lang="fr-FR" dirty="0"/>
          </a:p>
          <a:p>
            <a:r>
              <a:rPr lang="fr-FR" dirty="0"/>
              <a:t>Importance of an </a:t>
            </a:r>
            <a:r>
              <a:rPr lang="fr-FR" dirty="0" err="1"/>
              <a:t>event</a:t>
            </a:r>
            <a:r>
              <a:rPr lang="fr-FR" dirty="0"/>
              <a:t> </a:t>
            </a:r>
            <a:r>
              <a:rPr lang="fr-FR" dirty="0" err="1"/>
              <a:t>loop</a:t>
            </a:r>
            <a:endParaRPr lang="fr-FR" dirty="0"/>
          </a:p>
          <a:p>
            <a:r>
              <a:rPr lang="fr-FR" dirty="0"/>
              <a:t>Maze </a:t>
            </a:r>
            <a:r>
              <a:rPr lang="fr-FR" dirty="0" err="1"/>
              <a:t>algorithm</a:t>
            </a:r>
            <a:endParaRPr lang="fr-FR" dirty="0"/>
          </a:p>
          <a:p>
            <a:r>
              <a:rPr lang="fr-FR" dirty="0"/>
              <a:t>Items spread</a:t>
            </a:r>
          </a:p>
          <a:p>
            <a:r>
              <a:rPr lang="fr-FR" dirty="0" err="1"/>
              <a:t>Focusing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i’m</a:t>
            </a:r>
            <a:r>
              <a:rPr lang="fr-FR" dirty="0"/>
              <a:t> </a:t>
            </a:r>
            <a:r>
              <a:rPr lang="fr-FR" dirty="0" err="1"/>
              <a:t>stuck</a:t>
            </a:r>
            <a:r>
              <a:rPr lang="fr-FR" dirty="0"/>
              <a:t> for </a:t>
            </a:r>
            <a:r>
              <a:rPr lang="fr-FR" dirty="0" err="1"/>
              <a:t>awhile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98698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9BE33-E5A9-43FB-AB80-781AAE235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5837B-11B2-4EB7-949D-684F570A6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Ressources and documentation </a:t>
            </a:r>
            <a:r>
              <a:rPr lang="fr-FR" dirty="0" err="1"/>
              <a:t>found</a:t>
            </a:r>
            <a:r>
              <a:rPr lang="fr-FR" dirty="0"/>
              <a:t> on </a:t>
            </a:r>
            <a:r>
              <a:rPr lang="fr-FR" dirty="0" err="1"/>
              <a:t>StackOverflow</a:t>
            </a:r>
            <a:r>
              <a:rPr lang="fr-FR" dirty="0"/>
              <a:t> and </a:t>
            </a:r>
            <a:r>
              <a:rPr lang="fr-FR" dirty="0" err="1"/>
              <a:t>youtube</a:t>
            </a:r>
            <a:r>
              <a:rPr lang="fr-FR" dirty="0"/>
              <a:t>. (</a:t>
            </a:r>
            <a:r>
              <a:rPr lang="fr-FR" dirty="0" err="1"/>
              <a:t>Thanks</a:t>
            </a:r>
            <a:r>
              <a:rPr lang="fr-FR" dirty="0"/>
              <a:t> Google)</a:t>
            </a:r>
          </a:p>
          <a:p>
            <a:r>
              <a:rPr lang="fr-FR" dirty="0"/>
              <a:t>Reading courses on </a:t>
            </a:r>
            <a:r>
              <a:rPr lang="fr-FR" dirty="0" err="1"/>
              <a:t>Pygame</a:t>
            </a:r>
            <a:r>
              <a:rPr lang="fr-FR" dirty="0"/>
              <a:t> interface</a:t>
            </a:r>
          </a:p>
          <a:p>
            <a:r>
              <a:rPr lang="fr-FR" dirty="0"/>
              <a:t>Lots of </a:t>
            </a:r>
            <a:r>
              <a:rPr lang="fr-FR" dirty="0" err="1"/>
              <a:t>testing</a:t>
            </a:r>
            <a:r>
              <a:rPr lang="fr-FR" dirty="0"/>
              <a:t> </a:t>
            </a:r>
          </a:p>
          <a:p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rest</a:t>
            </a:r>
            <a:r>
              <a:rPr lang="fr-FR" dirty="0"/>
              <a:t> and </a:t>
            </a:r>
            <a:r>
              <a:rPr lang="fr-FR" dirty="0" err="1"/>
              <a:t>take</a:t>
            </a:r>
            <a:r>
              <a:rPr lang="fr-FR" dirty="0"/>
              <a:t> a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breathe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out of </a:t>
            </a:r>
            <a:r>
              <a:rPr lang="fr-FR" dirty="0" err="1"/>
              <a:t>idea</a:t>
            </a:r>
            <a:endParaRPr lang="fr-FR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040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94A79-8E8A-4E52-AE6C-E32AD25D4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3482787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FCB037-4B4B-4054-AC44-975A4163D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59588E-C988-4E78-BDD8-BEEBC7693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Macgyver</a:t>
            </a:r>
            <a:r>
              <a:rPr lang="fr-FR" dirty="0"/>
              <a:t> </a:t>
            </a:r>
            <a:r>
              <a:rPr lang="fr-FR" dirty="0" err="1"/>
              <a:t>stucks</a:t>
            </a:r>
            <a:r>
              <a:rPr lang="fr-FR" dirty="0"/>
              <a:t> in a maze. He has to escape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. Be </a:t>
            </a:r>
            <a:r>
              <a:rPr lang="fr-FR" dirty="0" err="1"/>
              <a:t>careful</a:t>
            </a:r>
            <a:r>
              <a:rPr lang="fr-FR" dirty="0"/>
              <a:t> </a:t>
            </a:r>
            <a:r>
              <a:rPr lang="fr-FR" dirty="0" err="1"/>
              <a:t>though</a:t>
            </a:r>
            <a:r>
              <a:rPr lang="fr-FR" dirty="0"/>
              <a:t>, a </a:t>
            </a:r>
            <a:r>
              <a:rPr lang="fr-FR" dirty="0" err="1"/>
              <a:t>guardian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looking</a:t>
            </a:r>
            <a:r>
              <a:rPr lang="fr-FR" dirty="0"/>
              <a:t> for </a:t>
            </a:r>
            <a:r>
              <a:rPr lang="fr-FR" dirty="0" err="1"/>
              <a:t>you</a:t>
            </a:r>
            <a:r>
              <a:rPr lang="fr-FR" dirty="0"/>
              <a:t>. </a:t>
            </a:r>
          </a:p>
          <a:p>
            <a:endParaRPr lang="fr-FR" dirty="0"/>
          </a:p>
          <a:p>
            <a:r>
              <a:rPr lang="fr-FR" dirty="0"/>
              <a:t> He has to </a:t>
            </a:r>
            <a:r>
              <a:rPr lang="fr-FR" dirty="0" err="1"/>
              <a:t>collect</a:t>
            </a:r>
            <a:r>
              <a:rPr lang="fr-FR" dirty="0"/>
              <a:t> </a:t>
            </a:r>
            <a:r>
              <a:rPr lang="fr-FR" dirty="0" err="1"/>
              <a:t>three</a:t>
            </a:r>
            <a:r>
              <a:rPr lang="fr-FR" dirty="0"/>
              <a:t> items and </a:t>
            </a:r>
            <a:r>
              <a:rPr lang="fr-FR" dirty="0" err="1"/>
              <a:t>reach</a:t>
            </a:r>
            <a:r>
              <a:rPr lang="fr-FR" dirty="0"/>
              <a:t> the </a:t>
            </a:r>
            <a:r>
              <a:rPr lang="fr-FR" dirty="0" err="1"/>
              <a:t>guardian</a:t>
            </a:r>
            <a:r>
              <a:rPr lang="fr-FR" dirty="0"/>
              <a:t>. If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collect</a:t>
            </a:r>
            <a:r>
              <a:rPr lang="fr-FR" dirty="0"/>
              <a:t> 3 items,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win</a:t>
            </a:r>
            <a:r>
              <a:rPr lang="fr-FR" dirty="0"/>
              <a:t>, </a:t>
            </a:r>
            <a:r>
              <a:rPr lang="fr-FR" dirty="0" err="1"/>
              <a:t>otherwise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lose. </a:t>
            </a:r>
          </a:p>
          <a:p>
            <a:endParaRPr lang="fr-FR" dirty="0"/>
          </a:p>
          <a:p>
            <a:r>
              <a:rPr lang="fr-FR" dirty="0"/>
              <a:t>The </a:t>
            </a:r>
            <a:r>
              <a:rPr lang="fr-FR" dirty="0" err="1"/>
              <a:t>purpose</a:t>
            </a:r>
            <a:r>
              <a:rPr lang="fr-FR" dirty="0"/>
              <a:t> of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game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coding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an anticipation of </a:t>
            </a:r>
            <a:r>
              <a:rPr lang="fr-FR" dirty="0" err="1"/>
              <a:t>its</a:t>
            </a:r>
            <a:r>
              <a:rPr lang="fr-FR" dirty="0"/>
              <a:t> architecture and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constraints</a:t>
            </a:r>
            <a:r>
              <a:rPr lang="fr-FR" dirty="0"/>
              <a:t>, </a:t>
            </a:r>
            <a:r>
              <a:rPr lang="fr-FR" dirty="0" err="1"/>
              <a:t>also</a:t>
            </a:r>
            <a:r>
              <a:rPr lang="fr-FR" dirty="0"/>
              <a:t> struggle and </a:t>
            </a:r>
            <a:r>
              <a:rPr lang="fr-FR" dirty="0" err="1"/>
              <a:t>research</a:t>
            </a:r>
            <a:r>
              <a:rPr lang="fr-FR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4209839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192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EC3B49-ADF6-4505-BC64-09FD5A0A7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installation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A070A41-DC77-4D0A-A5A0-D78420C07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 err="1"/>
              <a:t>Create</a:t>
            </a:r>
            <a:r>
              <a:rPr lang="fr-FR" dirty="0"/>
              <a:t> a new repository on </a:t>
            </a:r>
            <a:r>
              <a:rPr lang="fr-FR" dirty="0" err="1"/>
              <a:t>Github</a:t>
            </a:r>
            <a:endParaRPr lang="fr-FR" dirty="0"/>
          </a:p>
          <a:p>
            <a:r>
              <a:rPr lang="fr-FR" dirty="0"/>
              <a:t>Set Python 3.7, </a:t>
            </a:r>
            <a:r>
              <a:rPr lang="fr-FR" dirty="0" err="1"/>
              <a:t>Pygame</a:t>
            </a:r>
            <a:r>
              <a:rPr lang="fr-FR" dirty="0"/>
              <a:t> on </a:t>
            </a:r>
            <a:r>
              <a:rPr lang="fr-FR" dirty="0" err="1"/>
              <a:t>windows</a:t>
            </a:r>
            <a:r>
              <a:rPr lang="fr-FR" dirty="0"/>
              <a:t> 10</a:t>
            </a:r>
          </a:p>
          <a:p>
            <a:r>
              <a:rPr lang="fr-FR" dirty="0" err="1"/>
              <a:t>Execute</a:t>
            </a:r>
            <a:r>
              <a:rPr lang="fr-FR" dirty="0"/>
              <a:t> python on Sublime </a:t>
            </a:r>
            <a:r>
              <a:rPr lang="fr-FR" dirty="0" err="1"/>
              <a:t>Text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git</a:t>
            </a:r>
          </a:p>
          <a:p>
            <a:r>
              <a:rPr lang="fr-FR" dirty="0">
                <a:sym typeface="Wingdings" panose="05000000000000000000" pitchFamily="2" charset="2"/>
              </a:rPr>
              <a:t> </a:t>
            </a:r>
            <a:r>
              <a:rPr lang="fr-FR" dirty="0" err="1">
                <a:sym typeface="Wingdings" panose="05000000000000000000" pitchFamily="2" charset="2"/>
              </a:rPr>
              <a:t>Thanks</a:t>
            </a:r>
            <a:r>
              <a:rPr lang="fr-FR" dirty="0">
                <a:sym typeface="Wingdings" panose="05000000000000000000" pitchFamily="2" charset="2"/>
              </a:rPr>
              <a:t> to Google and </a:t>
            </a:r>
            <a:r>
              <a:rPr lang="fr-FR" dirty="0" err="1">
                <a:sym typeface="Wingdings" panose="05000000000000000000" pitchFamily="2" charset="2"/>
              </a:rPr>
              <a:t>Stackoverflow</a:t>
            </a:r>
            <a:endParaRPr lang="fr-FR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01924B5-FA46-4B3A-9799-22C6BDB57D9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20" b="3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5989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49E41-52B4-453B-858F-CAEEBAFF1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Virtual </a:t>
            </a:r>
            <a:r>
              <a:rPr lang="fr-FR" dirty="0" err="1"/>
              <a:t>environment</a:t>
            </a:r>
            <a:endParaRPr lang="fr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7E2B3-6242-4EC0-BE76-154263F22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On </a:t>
            </a:r>
            <a:r>
              <a:rPr lang="fr-FR" dirty="0" err="1"/>
              <a:t>powershell</a:t>
            </a:r>
            <a:endParaRPr lang="fr-FR" dirty="0"/>
          </a:p>
        </p:txBody>
      </p:sp>
      <p:pic>
        <p:nvPicPr>
          <p:cNvPr id="8" name="Content Placeholder 7" descr="Windows PowerShell">
            <a:extLst>
              <a:ext uri="{FF2B5EF4-FFF2-40B4-BE49-F238E27FC236}">
                <a16:creationId xmlns:a16="http://schemas.microsoft.com/office/drawing/2014/main" id="{81E06DA9-4399-4D60-AC4A-CACCEB2527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66683" y="2824163"/>
            <a:ext cx="3607259" cy="264477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5A2868-22D8-48F5-84AB-ED6FDEB59C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.</a:t>
            </a:r>
            <a:r>
              <a:rPr lang="fr-FR" dirty="0" err="1"/>
              <a:t>gitignore</a:t>
            </a:r>
            <a:r>
              <a:rPr lang="fr-FR" dirty="0"/>
              <a:t> (out of </a:t>
            </a:r>
            <a:r>
              <a:rPr lang="fr-FR" dirty="0" err="1"/>
              <a:t>github</a:t>
            </a:r>
            <a:r>
              <a:rPr lang="fr-FR" dirty="0"/>
              <a:t>)</a:t>
            </a:r>
          </a:p>
        </p:txBody>
      </p:sp>
      <p:pic>
        <p:nvPicPr>
          <p:cNvPr id="14" name="Content Placeholder 13" descr=".gitignore - Bloc-notes">
            <a:extLst>
              <a:ext uri="{FF2B5EF4-FFF2-40B4-BE49-F238E27FC236}">
                <a16:creationId xmlns:a16="http://schemas.microsoft.com/office/drawing/2014/main" id="{ED2F3A90-FE48-45C6-A2E6-32520FB99AC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968116" y="2820988"/>
            <a:ext cx="3532619" cy="2638425"/>
          </a:xfrm>
        </p:spPr>
      </p:pic>
    </p:spTree>
    <p:extLst>
      <p:ext uri="{BB962C8B-B14F-4D97-AF65-F5344CB8AC3E}">
        <p14:creationId xmlns:p14="http://schemas.microsoft.com/office/powerpoint/2010/main" val="1325040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951B3C-2AAF-48B7-8558-9092DEE0E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Github</a:t>
            </a:r>
            <a:r>
              <a:rPr lang="fr-FR" dirty="0"/>
              <a:t> repository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EF4AE87-17F0-483B-A190-ED04E8202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https://github.com/Goro-Majima/Macgyver</a:t>
            </a:r>
          </a:p>
        </p:txBody>
      </p:sp>
      <p:pic>
        <p:nvPicPr>
          <p:cNvPr id="11" name="Picture Placeholder 10" descr="gfhfhfg">
            <a:extLst>
              <a:ext uri="{FF2B5EF4-FFF2-40B4-BE49-F238E27FC236}">
                <a16:creationId xmlns:a16="http://schemas.microsoft.com/office/drawing/2014/main" id="{3B09019A-415D-4BA4-A3B0-6DA2583EC9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-160" r="-130"/>
          <a:stretch/>
        </p:blipFill>
        <p:spPr>
          <a:xfrm>
            <a:off x="7927675" y="992038"/>
            <a:ext cx="3234905" cy="4157696"/>
          </a:xfrm>
        </p:spPr>
      </p:pic>
    </p:spTree>
    <p:extLst>
      <p:ext uri="{BB962C8B-B14F-4D97-AF65-F5344CB8AC3E}">
        <p14:creationId xmlns:p14="http://schemas.microsoft.com/office/powerpoint/2010/main" val="978254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3296A3-B23B-4AA0-84F6-9799C5B77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/>
          <a:lstStyle/>
          <a:p>
            <a:r>
              <a:rPr lang="fr-FR" dirty="0"/>
              <a:t>Project Structure: 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CC9C9DB-6CF2-4116-B8E2-6B7EDCDDFF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>
            <a:normAutofit/>
          </a:bodyPr>
          <a:lstStyle/>
          <a:p>
            <a:r>
              <a:rPr lang="fr-FR" dirty="0"/>
              <a:t>Object </a:t>
            </a:r>
            <a:r>
              <a:rPr lang="fr-FR" dirty="0" err="1"/>
              <a:t>oriented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</a:t>
            </a:r>
            <a:r>
              <a:rPr lang="fr-FR" dirty="0" err="1"/>
              <a:t>approach</a:t>
            </a:r>
            <a:r>
              <a:rPr lang="fr-FR" dirty="0"/>
              <a:t> for a </a:t>
            </a:r>
            <a:r>
              <a:rPr lang="fr-FR" dirty="0" err="1"/>
              <a:t>better</a:t>
            </a:r>
            <a:r>
              <a:rPr lang="fr-FR" dirty="0"/>
              <a:t> </a:t>
            </a:r>
            <a:r>
              <a:rPr lang="fr-FR" dirty="0" err="1"/>
              <a:t>organization</a:t>
            </a:r>
            <a:r>
              <a:rPr lang="fr-FR" dirty="0"/>
              <a:t> of main, classes and constants.</a:t>
            </a:r>
          </a:p>
          <a:p>
            <a:r>
              <a:rPr lang="fr-FR" dirty="0"/>
              <a:t>Images </a:t>
            </a:r>
            <a:r>
              <a:rPr lang="fr-FR" dirty="0" err="1"/>
              <a:t>such</a:t>
            </a:r>
            <a:r>
              <a:rPr lang="fr-FR" dirty="0"/>
              <a:t> as </a:t>
            </a:r>
            <a:r>
              <a:rPr lang="fr-FR" dirty="0" err="1"/>
              <a:t>characters</a:t>
            </a:r>
            <a:r>
              <a:rPr lang="fr-FR" dirty="0"/>
              <a:t>, items and bricks are in a file « images ». </a:t>
            </a:r>
          </a:p>
          <a:p>
            <a:r>
              <a:rPr lang="fr-FR" dirty="0"/>
              <a:t>The maze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defined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 .txt file.</a:t>
            </a:r>
          </a:p>
        </p:txBody>
      </p:sp>
      <p:pic>
        <p:nvPicPr>
          <p:cNvPr id="8" name="Content Placeholder 7" descr="Macgyver">
            <a:extLst>
              <a:ext uri="{FF2B5EF4-FFF2-40B4-BE49-F238E27FC236}">
                <a16:creationId xmlns:a16="http://schemas.microsoft.com/office/drawing/2014/main" id="{2328093F-160B-4794-AB50-C0C5609D4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43488" y="1055826"/>
            <a:ext cx="6013450" cy="4144686"/>
          </a:xfrm>
        </p:spPr>
      </p:pic>
    </p:spTree>
    <p:extLst>
      <p:ext uri="{BB962C8B-B14F-4D97-AF65-F5344CB8AC3E}">
        <p14:creationId xmlns:p14="http://schemas.microsoft.com/office/powerpoint/2010/main" val="1459584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A6B02-F5E3-4BA8-9A47-3134983E6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Displaying</a:t>
            </a:r>
            <a:r>
              <a:rPr lang="fr-FR" dirty="0"/>
              <a:t> image</a:t>
            </a:r>
          </a:p>
        </p:txBody>
      </p:sp>
      <p:pic>
        <p:nvPicPr>
          <p:cNvPr id="6" name="Content Placeholder 5" descr="C:\Users\Alex Tour\Macgyver\escape.py - Sublime Text (UNREGISTERED)">
            <a:extLst>
              <a:ext uri="{FF2B5EF4-FFF2-40B4-BE49-F238E27FC236}">
                <a16:creationId xmlns:a16="http://schemas.microsoft.com/office/drawing/2014/main" id="{7AB7BE1A-8B01-496A-810C-1998A5E5D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44758" y="798513"/>
            <a:ext cx="4010909" cy="465931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F81362-B181-43CF-A3D0-85CCDEB1800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 err="1"/>
              <a:t>Pygame</a:t>
            </a:r>
            <a:r>
              <a:rPr lang="fr-FR" dirty="0"/>
              <a:t> </a:t>
            </a:r>
            <a:r>
              <a:rPr lang="fr-FR" dirty="0" err="1"/>
              <a:t>functions</a:t>
            </a:r>
            <a:r>
              <a:rPr lang="fr-FR" dirty="0"/>
              <a:t> (</a:t>
            </a:r>
            <a:r>
              <a:rPr lang="fr-FR" dirty="0" err="1"/>
              <a:t>load</a:t>
            </a:r>
            <a:r>
              <a:rPr lang="fr-FR" dirty="0"/>
              <a:t>, </a:t>
            </a:r>
            <a:r>
              <a:rPr lang="fr-FR" dirty="0" err="1"/>
              <a:t>blit</a:t>
            </a:r>
            <a:r>
              <a:rPr lang="fr-FR" dirty="0"/>
              <a:t>, display…) enable the </a:t>
            </a:r>
            <a:r>
              <a:rPr lang="fr-FR" dirty="0" err="1"/>
              <a:t>upload</a:t>
            </a:r>
            <a:r>
              <a:rPr lang="fr-FR" dirty="0"/>
              <a:t> and display of images and messages. </a:t>
            </a:r>
          </a:p>
        </p:txBody>
      </p:sp>
    </p:spTree>
    <p:extLst>
      <p:ext uri="{BB962C8B-B14F-4D97-AF65-F5344CB8AC3E}">
        <p14:creationId xmlns:p14="http://schemas.microsoft.com/office/powerpoint/2010/main" val="604813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D705E9-7EBE-4A4D-B13B-8AC304FA4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/>
          <a:lstStyle/>
          <a:p>
            <a:r>
              <a:rPr lang="fr-FR" dirty="0"/>
              <a:t>Maze structure</a:t>
            </a:r>
          </a:p>
        </p:txBody>
      </p:sp>
      <p:pic>
        <p:nvPicPr>
          <p:cNvPr id="6" name="Espace réservé du contenu 5" descr="maze - Bloc-notes">
            <a:extLst>
              <a:ext uri="{FF2B5EF4-FFF2-40B4-BE49-F238E27FC236}">
                <a16:creationId xmlns:a16="http://schemas.microsoft.com/office/drawing/2014/main" id="{34EC645F-2D8F-4FCE-BA26-0942FC928F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1827" y="798513"/>
            <a:ext cx="4216772" cy="4659312"/>
          </a:xfrm>
        </p:spPr>
      </p:pic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E7826F6-2A8A-4C75-86C3-EAE7DB7976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>
            <a:normAutofit fontScale="92500"/>
          </a:bodyPr>
          <a:lstStyle/>
          <a:p>
            <a:r>
              <a:rPr lang="fr-FR" dirty="0" err="1"/>
              <a:t>Draw</a:t>
            </a:r>
            <a:r>
              <a:rPr lang="fr-FR" dirty="0"/>
              <a:t> a maze by </a:t>
            </a:r>
            <a:r>
              <a:rPr lang="fr-FR" dirty="0" err="1"/>
              <a:t>opening</a:t>
            </a:r>
            <a:r>
              <a:rPr lang="fr-FR" dirty="0"/>
              <a:t> a </a:t>
            </a:r>
            <a:r>
              <a:rPr lang="fr-FR" dirty="0" err="1"/>
              <a:t>manually</a:t>
            </a:r>
            <a:r>
              <a:rPr lang="fr-FR" dirty="0"/>
              <a:t> </a:t>
            </a:r>
            <a:r>
              <a:rPr lang="fr-FR" dirty="0" err="1"/>
              <a:t>created</a:t>
            </a:r>
            <a:r>
              <a:rPr lang="fr-FR" dirty="0"/>
              <a:t> .txt file and </a:t>
            </a:r>
            <a:r>
              <a:rPr lang="fr-FR" dirty="0" err="1"/>
              <a:t>read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element</a:t>
            </a:r>
            <a:r>
              <a:rPr lang="fr-FR" dirty="0"/>
              <a:t>.</a:t>
            </a:r>
          </a:p>
          <a:p>
            <a:r>
              <a:rPr lang="fr-FR" dirty="0" err="1"/>
              <a:t>Definition</a:t>
            </a:r>
            <a:r>
              <a:rPr lang="fr-FR" dirty="0"/>
              <a:t> of 15 *15 </a:t>
            </a:r>
            <a:r>
              <a:rPr lang="fr-FR" dirty="0" err="1"/>
              <a:t>sprites</a:t>
            </a:r>
            <a:r>
              <a:rPr lang="fr-FR" dirty="0"/>
              <a:t> (</a:t>
            </a:r>
            <a:r>
              <a:rPr lang="fr-FR" dirty="0" err="1"/>
              <a:t>cells</a:t>
            </a:r>
            <a:r>
              <a:rPr lang="fr-FR" dirty="0"/>
              <a:t>)</a:t>
            </a:r>
          </a:p>
          <a:p>
            <a:r>
              <a:rPr lang="fr-FR" dirty="0"/>
              <a:t>« m » </a:t>
            </a:r>
            <a:r>
              <a:rPr lang="fr-FR" dirty="0" err="1"/>
              <a:t>is</a:t>
            </a:r>
            <a:r>
              <a:rPr lang="fr-FR" dirty="0"/>
              <a:t> a brick </a:t>
            </a:r>
            <a:r>
              <a:rPr lang="fr-FR" dirty="0" err="1"/>
              <a:t>wall</a:t>
            </a:r>
            <a:endParaRPr lang="fr-FR" dirty="0"/>
          </a:p>
          <a:p>
            <a:r>
              <a:rPr lang="fr-FR" dirty="0"/>
              <a:t>« 0 » </a:t>
            </a:r>
            <a:r>
              <a:rPr lang="fr-FR" dirty="0" err="1"/>
              <a:t>is</a:t>
            </a:r>
            <a:r>
              <a:rPr lang="fr-FR" dirty="0"/>
              <a:t> a the </a:t>
            </a:r>
            <a:r>
              <a:rPr lang="fr-FR" dirty="0" err="1"/>
              <a:t>path</a:t>
            </a:r>
            <a:r>
              <a:rPr lang="fr-FR" dirty="0"/>
              <a:t> </a:t>
            </a:r>
          </a:p>
          <a:p>
            <a:r>
              <a:rPr lang="fr-FR" dirty="0"/>
              <a:t>« a » </a:t>
            </a:r>
            <a:r>
              <a:rPr lang="fr-FR" dirty="0" err="1"/>
              <a:t>is</a:t>
            </a:r>
            <a:r>
              <a:rPr lang="fr-FR" dirty="0"/>
              <a:t> the finish.</a:t>
            </a:r>
          </a:p>
        </p:txBody>
      </p:sp>
    </p:spTree>
    <p:extLst>
      <p:ext uri="{BB962C8B-B14F-4D97-AF65-F5344CB8AC3E}">
        <p14:creationId xmlns:p14="http://schemas.microsoft.com/office/powerpoint/2010/main" val="2579251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B8E2E7-E3E1-4956-A913-C19F9D026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Generate</a:t>
            </a:r>
            <a:r>
              <a:rPr lang="fr-FR" dirty="0"/>
              <a:t> the INSTRUCTIONS AND THEN GAME 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89EDA79-24B5-44A6-9A15-B3D815099DE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47800" y="2118370"/>
            <a:ext cx="4645025" cy="3234036"/>
          </a:xfrm>
        </p:spPr>
      </p:pic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2CEB360F-82AD-4920-9DC2-032C6F48C1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13500" y="2118370"/>
            <a:ext cx="4645025" cy="3234035"/>
          </a:xfrm>
        </p:spPr>
      </p:pic>
    </p:spTree>
    <p:extLst>
      <p:ext uri="{BB962C8B-B14F-4D97-AF65-F5344CB8AC3E}">
        <p14:creationId xmlns:p14="http://schemas.microsoft.com/office/powerpoint/2010/main" val="1573978483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e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789</TotalTime>
  <Words>455</Words>
  <Application>Microsoft Office PowerPoint</Application>
  <PresentationFormat>Widescreen</PresentationFormat>
  <Paragraphs>66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Gill Sans MT</vt:lpstr>
      <vt:lpstr>Galerie</vt:lpstr>
      <vt:lpstr>Slideshow projet 3 da python</vt:lpstr>
      <vt:lpstr>introduction</vt:lpstr>
      <vt:lpstr>installation</vt:lpstr>
      <vt:lpstr>Virtual environment</vt:lpstr>
      <vt:lpstr>Github repository</vt:lpstr>
      <vt:lpstr>Project Structure: </vt:lpstr>
      <vt:lpstr>Displaying image</vt:lpstr>
      <vt:lpstr>Maze structure</vt:lpstr>
      <vt:lpstr>Generate the INSTRUCTIONS AND THEN GAME </vt:lpstr>
      <vt:lpstr>GOAL: ITEMS MUST BE ONLY ON PATH</vt:lpstr>
      <vt:lpstr>Macgyver only moves on path and can take item off maze and increment counter</vt:lpstr>
      <vt:lpstr>victory</vt:lpstr>
      <vt:lpstr>Other case</vt:lpstr>
      <vt:lpstr>PowerPoint Presentation</vt:lpstr>
      <vt:lpstr>Python Code according to the style guide pep 8</vt:lpstr>
      <vt:lpstr>How to enhance the game ?</vt:lpstr>
      <vt:lpstr>Difficulties</vt:lpstr>
      <vt:lpstr>Solutions</vt:lpstr>
      <vt:lpstr>Thank you 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 du projet 3 da python</dc:title>
  <dc:creator>Jiomod</dc:creator>
  <cp:lastModifiedBy>Alex Tour</cp:lastModifiedBy>
  <cp:revision>60</cp:revision>
  <dcterms:created xsi:type="dcterms:W3CDTF">2019-01-15T08:53:17Z</dcterms:created>
  <dcterms:modified xsi:type="dcterms:W3CDTF">2019-01-21T09:52:20Z</dcterms:modified>
</cp:coreProperties>
</file>

<file path=docProps/thumbnail.jpeg>
</file>